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95" r:id="rId4"/>
    <p:sldId id="296" r:id="rId5"/>
    <p:sldId id="280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5" r:id="rId21"/>
    <p:sldId id="316" r:id="rId22"/>
    <p:sldId id="273" r:id="rId23"/>
    <p:sldId id="291" r:id="rId24"/>
    <p:sldId id="26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02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59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50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07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40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087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72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14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54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30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18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94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67E5-B2D7-449D-BB0D-8A626DDCC354}" type="datetimeFigureOut">
              <a:rPr lang="en-AU" smtClean="0"/>
              <a:t>11/02/2018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EEB6-3644-4DBE-9F3B-95722C687F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7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4000" t="4000" r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36" y="1290917"/>
            <a:ext cx="10499463" cy="1197069"/>
          </a:xfrm>
        </p:spPr>
        <p:txBody>
          <a:bodyPr>
            <a:noAutofit/>
          </a:bodyPr>
          <a:lstStyle/>
          <a:p>
            <a:r>
              <a:rPr lang="en-AU" sz="8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GPS Case Study</a:t>
            </a:r>
            <a:endParaRPr lang="en-A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Plot Waypoints and Routes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8921397" y="3044871"/>
            <a:ext cx="1859586" cy="1903930"/>
          </a:xfrm>
          <a:prstGeom prst="rect">
            <a:avLst/>
          </a:prstGeom>
          <a:blipFill dpi="0" rotWithShape="1">
            <a:blip r:embed="rId4">
              <a:alphaModFix amt="89000"/>
            </a:blip>
            <a:srcRect/>
            <a:stretch>
              <a:fillRect/>
            </a:stretch>
          </a:blipFill>
          <a:effectLst>
            <a:softEdge rad="3302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1066772" y="2756415"/>
            <a:ext cx="2358921" cy="28588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4864698" y="4298974"/>
            <a:ext cx="2956111" cy="1959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35" y="290031"/>
            <a:ext cx="4935528" cy="7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05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Create Waypoints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Create a waypoint for each Turn on the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AA33B-CD13-4032-8FE7-88837B124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7" y="1028700"/>
            <a:ext cx="8724263" cy="52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Create Waypoints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Create a waypoint for each Turn on the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EDDF1-2EB8-4766-8791-1F16B7112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0" y="1021080"/>
            <a:ext cx="8736963" cy="52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Create Route for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Create a Route for the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B81A0-8F8A-440D-91E9-358EDF043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4" y="896101"/>
            <a:ext cx="8813163" cy="52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Edit Route 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Create Route – Enter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6F292-20C9-40F9-B7CA-707F3E9AC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0" y="923372"/>
            <a:ext cx="8722258" cy="52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1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Route Add Waypoint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Pick waypoint from list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BC98A-D3F3-404D-AABA-3795774CF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" y="938010"/>
            <a:ext cx="8673465" cy="52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7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Route Add Waypoints for Turns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 and create Route for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Add all Turn and Finish waypoints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0E345-4681-49B5-80F3-4B157CB67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7" y="938093"/>
            <a:ext cx="8838565" cy="53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7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Route - Waypoints for All Turns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Add Start, Finish and Turn waypoints to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59066-95B8-40A5-8EDB-3745E6F0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2" y="1013459"/>
            <a:ext cx="8952865" cy="5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1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Route - Waypoints for All Turns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Add Start, Finish and Turn waypoints to route</a:t>
            </a:r>
            <a:br>
              <a:rPr lang="en-AU" b="1" dirty="0">
                <a:solidFill>
                  <a:srgbClr val="FF0000"/>
                </a:solidFill>
              </a:rPr>
            </a:b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You can insert intermediate waypoints in between the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52EDD-9388-40E7-924B-18E079CA1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7" y="906780"/>
            <a:ext cx="8762363" cy="52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9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Route - Waypoints for All Turns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Add Start, Finish and Turn waypoints to route</a:t>
            </a:r>
            <a:br>
              <a:rPr lang="en-AU" b="1" dirty="0">
                <a:solidFill>
                  <a:srgbClr val="FF0000"/>
                </a:solidFill>
              </a:rPr>
            </a:b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 err="1">
                <a:solidFill>
                  <a:srgbClr val="FF0000"/>
                </a:solidFill>
              </a:rPr>
              <a:t>NavRally</a:t>
            </a:r>
            <a:r>
              <a:rPr lang="en-AU" b="1" dirty="0">
                <a:solidFill>
                  <a:srgbClr val="FF0000"/>
                </a:solidFill>
              </a:rPr>
              <a:t> - Navigate Route using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D03F2-134E-4819-B3D0-AA27CC187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7" y="876299"/>
            <a:ext cx="8863965" cy="53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1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6" y="74660"/>
            <a:ext cx="10992104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 err="1">
                <a:solidFill>
                  <a:srgbClr val="0070C0"/>
                </a:solidFill>
              </a:rPr>
              <a:t>NavRally</a:t>
            </a:r>
            <a:r>
              <a:rPr lang="en-AU" sz="4000" b="1" dirty="0">
                <a:solidFill>
                  <a:srgbClr val="0070C0"/>
                </a:solidFill>
              </a:rPr>
              <a:t> – Course -&gt; Waypoints / Route -&gt; </a:t>
            </a:r>
            <a:r>
              <a:rPr lang="en-AU" sz="4000" b="1" dirty="0" err="1">
                <a:solidFill>
                  <a:srgbClr val="0070C0"/>
                </a:solidFill>
              </a:rPr>
              <a:t>NavRally</a:t>
            </a:r>
            <a:endParaRPr lang="en-AU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9418" y="677728"/>
            <a:ext cx="25495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Navigation Route for the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Route is a series of connected waypoints.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Create waypoints for Start, Turns and 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Add series of waypoints to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View route on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Navigate the route for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0B783-56B1-4B87-9DCE-DB5ED3948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68" y="3719967"/>
            <a:ext cx="4221480" cy="2992045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A0E00F-0868-4481-9B00-60704A227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6" y="1126682"/>
            <a:ext cx="4046454" cy="3593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007830-D7F3-4F47-B513-07BA3738F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81" y="677728"/>
            <a:ext cx="4046454" cy="242787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BA77A7-1E6E-46AE-87C4-47D11E7FF5F9}"/>
              </a:ext>
            </a:extLst>
          </p:cNvPr>
          <p:cNvCxnSpPr>
            <a:cxnSpLocks/>
          </p:cNvCxnSpPr>
          <p:nvPr/>
        </p:nvCxnSpPr>
        <p:spPr>
          <a:xfrm flipV="1">
            <a:off x="4191000" y="1752600"/>
            <a:ext cx="914968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7D686D-05B5-4497-A2D1-A8455A0C9836}"/>
              </a:ext>
            </a:extLst>
          </p:cNvPr>
          <p:cNvCxnSpPr>
            <a:cxnSpLocks/>
          </p:cNvCxnSpPr>
          <p:nvPr/>
        </p:nvCxnSpPr>
        <p:spPr>
          <a:xfrm>
            <a:off x="7315200" y="3160099"/>
            <a:ext cx="0" cy="5378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4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Waypoints and Routes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5058" y="677728"/>
            <a:ext cx="25495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Navigation Route for the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Route is a series of connected waypoints.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Create waypoints for Start, Turns and 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Add series of waypoints to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View route on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Navigate the route for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0B783-56B1-4B87-9DCE-DB5ED3948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7" y="746760"/>
            <a:ext cx="8018591" cy="568331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080753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801" y="63902"/>
            <a:ext cx="8187470" cy="603068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solidFill>
                  <a:srgbClr val="0070C0"/>
                </a:solidFill>
              </a:rPr>
              <a:t>Plotting the Course – Easy GPS -&gt; GPX 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34456" y="444301"/>
            <a:ext cx="25710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Navigation Route for the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Route is a series of connected waypoints.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Each waypoint has a name and Latitude Longitude coordinates.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When running course need to be at each point at target time</a:t>
            </a:r>
            <a:br>
              <a:rPr lang="en-AU" b="1" dirty="0">
                <a:solidFill>
                  <a:srgbClr val="FF0000"/>
                </a:solidFill>
              </a:rPr>
            </a:b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Easy GPS freeware in example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5B47F09-94EB-4822-A0D1-8931F6A94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7" y="576402"/>
            <a:ext cx="7950745" cy="6120812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D4D96E-3E84-4B7C-95C0-F4F9B623D51A}"/>
              </a:ext>
            </a:extLst>
          </p:cNvPr>
          <p:cNvSpPr txBox="1"/>
          <p:nvPr/>
        </p:nvSpPr>
        <p:spPr>
          <a:xfrm rot="2128596">
            <a:off x="8523757" y="5070564"/>
            <a:ext cx="138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solidFill>
                  <a:srgbClr val="FF0000"/>
                </a:solidFill>
              </a:rPr>
              <a:t>--&gt;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E7CE67-141B-4DD5-8150-B4C5B86661BD}"/>
              </a:ext>
            </a:extLst>
          </p:cNvPr>
          <p:cNvSpPr txBox="1"/>
          <p:nvPr/>
        </p:nvSpPr>
        <p:spPr>
          <a:xfrm>
            <a:off x="9411362" y="5661778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isle of </a:t>
            </a:r>
            <a:r>
              <a:rPr lang="en-AU" b="1" dirty="0" err="1">
                <a:solidFill>
                  <a:srgbClr val="0070C0"/>
                </a:solidFill>
              </a:rPr>
              <a:t>mordy</a:t>
            </a:r>
            <a:r>
              <a:rPr lang="en-AU" b="1" dirty="0">
                <a:solidFill>
                  <a:srgbClr val="0070C0"/>
                </a:solidFill>
              </a:rPr>
              <a:t> 2017.gpx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AF2714-4488-434C-9DA8-09A7AD331EBC}"/>
              </a:ext>
            </a:extLst>
          </p:cNvPr>
          <p:cNvSpPr txBox="1"/>
          <p:nvPr/>
        </p:nvSpPr>
        <p:spPr>
          <a:xfrm>
            <a:off x="9536202" y="5261545"/>
            <a:ext cx="253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Save course as GPX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F874B-6D9B-4A14-B5AA-DD5A7F81C7CB}"/>
              </a:ext>
            </a:extLst>
          </p:cNvPr>
          <p:cNvSpPr txBox="1"/>
          <p:nvPr/>
        </p:nvSpPr>
        <p:spPr>
          <a:xfrm>
            <a:off x="8985217" y="6191284"/>
            <a:ext cx="276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rgbClr val="7030A0"/>
                </a:solidFill>
              </a:rPr>
              <a:t>NEVER write to map card !</a:t>
            </a:r>
          </a:p>
        </p:txBody>
      </p:sp>
    </p:spTree>
    <p:extLst>
      <p:ext uri="{BB962C8B-B14F-4D97-AF65-F5344CB8AC3E}">
        <p14:creationId xmlns:p14="http://schemas.microsoft.com/office/powerpoint/2010/main" val="45240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24" y="117689"/>
            <a:ext cx="8187470" cy="603068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solidFill>
                  <a:srgbClr val="0070C0"/>
                </a:solidFill>
              </a:rPr>
              <a:t>Plotting the Course – Transfer GPX to GPS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60050" y="4624922"/>
            <a:ext cx="354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Import GPX file</a:t>
            </a:r>
            <a:br>
              <a:rPr lang="en-AU" b="1" dirty="0">
                <a:solidFill>
                  <a:srgbClr val="FF0000"/>
                </a:solidFill>
              </a:rPr>
            </a:b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Creates waypoints and course</a:t>
            </a:r>
            <a:br>
              <a:rPr lang="en-AU" b="1" dirty="0">
                <a:solidFill>
                  <a:srgbClr val="FF0000"/>
                </a:solidFill>
              </a:rPr>
            </a:b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Do all the work on laptop in the lounge room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F7EC81-B416-4438-85B4-28A14B2B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0" y="1304278"/>
            <a:ext cx="4424728" cy="1978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DA69AF-DF47-48DC-BB63-EF33756A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7" y="4382086"/>
            <a:ext cx="5934978" cy="1755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8FC4D4-0C3A-42A7-B3FB-6061C48EA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77" y="805164"/>
            <a:ext cx="4253433" cy="3626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A424CD-2917-45DF-9B52-169C811663C2}"/>
              </a:ext>
            </a:extLst>
          </p:cNvPr>
          <p:cNvSpPr txBox="1"/>
          <p:nvPr/>
        </p:nvSpPr>
        <p:spPr>
          <a:xfrm rot="19292276">
            <a:off x="5949370" y="4117902"/>
            <a:ext cx="138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solidFill>
                  <a:srgbClr val="FF0000"/>
                </a:solidFill>
              </a:rPr>
              <a:t>--&gt;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7799C-18C3-4A1E-8F9A-ADA973172765}"/>
              </a:ext>
            </a:extLst>
          </p:cNvPr>
          <p:cNvSpPr txBox="1"/>
          <p:nvPr/>
        </p:nvSpPr>
        <p:spPr>
          <a:xfrm rot="5400000">
            <a:off x="2634084" y="3468442"/>
            <a:ext cx="1386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solidFill>
                  <a:srgbClr val="FF0000"/>
                </a:solidFill>
              </a:rPr>
              <a:t>--&gt;</a:t>
            </a:r>
          </a:p>
        </p:txBody>
      </p:sp>
    </p:spTree>
    <p:extLst>
      <p:ext uri="{BB962C8B-B14F-4D97-AF65-F5344CB8AC3E}">
        <p14:creationId xmlns:p14="http://schemas.microsoft.com/office/powerpoint/2010/main" val="2769597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4000" t="4000" r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37" y="1290917"/>
            <a:ext cx="9392322" cy="1197069"/>
          </a:xfrm>
        </p:spPr>
        <p:txBody>
          <a:bodyPr>
            <a:noAutofit/>
          </a:bodyPr>
          <a:lstStyle/>
          <a:p>
            <a:r>
              <a:rPr lang="en-AU" sz="88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Nav</a:t>
            </a:r>
            <a:r>
              <a:rPr lang="en-AU" sz="8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Rally Questions</a:t>
            </a:r>
            <a:endParaRPr lang="en-A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8921397" y="3044871"/>
            <a:ext cx="1859586" cy="1903930"/>
          </a:xfrm>
          <a:prstGeom prst="rect">
            <a:avLst/>
          </a:prstGeom>
          <a:blipFill dpi="0" rotWithShape="1">
            <a:blip r:embed="rId4">
              <a:alphaModFix amt="89000"/>
            </a:blip>
            <a:srcRect/>
            <a:stretch>
              <a:fillRect/>
            </a:stretch>
          </a:blipFill>
          <a:effectLst>
            <a:softEdge rad="3302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1066772" y="2756415"/>
            <a:ext cx="2358921" cy="28588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4864698" y="4298974"/>
            <a:ext cx="2956111" cy="1959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35" y="290031"/>
            <a:ext cx="4935528" cy="7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20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Navigate Route on GPS / Chart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32880" y="677728"/>
            <a:ext cx="2108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 and create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Menu to start 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Vessel position shown on GPS or chart for all device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2" y="863149"/>
            <a:ext cx="3158781" cy="3221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60" y="847483"/>
            <a:ext cx="4839136" cy="5051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77" y="4854325"/>
            <a:ext cx="3493417" cy="9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84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836"/>
            <a:ext cx="5833545" cy="31159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5173" y="203756"/>
            <a:ext cx="8187470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Plotting the Course – GDM6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4824" y="2803161"/>
            <a:ext cx="1104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FF0000"/>
                </a:solidFill>
              </a:rPr>
              <a:t>=&gt;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2310" y="5729037"/>
            <a:ext cx="612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Course Instructions becomes Navigation Route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74" y="975997"/>
            <a:ext cx="5708866" cy="4199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734" y="746362"/>
            <a:ext cx="5923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err="1"/>
              <a:t>Lowrance</a:t>
            </a:r>
            <a:r>
              <a:rPr lang="en-AU" sz="2400" b="1" dirty="0"/>
              <a:t> GDM6 – plot waypoints and routes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3" y="4670573"/>
            <a:ext cx="3396811" cy="19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42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0216" y="203756"/>
            <a:ext cx="9107427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Plotting the Course – Transfer to Chart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1310" y="5729037"/>
            <a:ext cx="485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Caution – do NOT write to SD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734" y="746362"/>
            <a:ext cx="458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err="1"/>
              <a:t>Lowrance</a:t>
            </a:r>
            <a:r>
              <a:rPr lang="en-AU" sz="2400" b="1" dirty="0"/>
              <a:t> GDM6 – Save to SD Card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" y="1349430"/>
            <a:ext cx="4664428" cy="2308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11" y="1774585"/>
            <a:ext cx="6952660" cy="3437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05" y="4516035"/>
            <a:ext cx="1416034" cy="177698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048256" y="3657600"/>
            <a:ext cx="18288" cy="76809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94118" y="4727449"/>
            <a:ext cx="1269322" cy="485054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9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Settings and Units - 1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Set GPS or </a:t>
            </a:r>
            <a:r>
              <a:rPr lang="en-AU" b="1" dirty="0" err="1">
                <a:solidFill>
                  <a:srgbClr val="FF0000"/>
                </a:solidFill>
              </a:rPr>
              <a:t>Chartplotter</a:t>
            </a:r>
            <a:r>
              <a:rPr lang="en-AU" b="1" dirty="0">
                <a:solidFill>
                  <a:srgbClr val="FF0000"/>
                </a:solidFill>
              </a:rPr>
              <a:t>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Nautical miles for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Knots for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Bearing True (not Magnetic)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Datum to be WGS84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Same for handheld GPS to high end chart plotter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C31BE4-255A-4B45-B655-6C99B60BE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7" y="876205"/>
            <a:ext cx="5400917" cy="278306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A3230E-BE31-454E-88FF-933682688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87" y="3764185"/>
            <a:ext cx="4749206" cy="2615873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348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Settings and Units - 2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Set GPS or </a:t>
            </a:r>
            <a:r>
              <a:rPr lang="en-AU" b="1" dirty="0" err="1">
                <a:solidFill>
                  <a:srgbClr val="FF0000"/>
                </a:solidFill>
              </a:rPr>
              <a:t>Chartplotter</a:t>
            </a:r>
            <a:r>
              <a:rPr lang="en-AU" b="1" dirty="0">
                <a:solidFill>
                  <a:srgbClr val="FF0000"/>
                </a:solidFill>
              </a:rPr>
              <a:t>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Nautical miles for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Knots for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Bearing True (not Magnetic)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Datum to be WGS84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Same for handheld GPS to high end chart plotter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76E0B-581B-4490-A590-F6E707151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7" y="929640"/>
            <a:ext cx="8787763" cy="5272658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5076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Create Waypoints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 for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New waypoint menu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AF87C-6E90-4192-BFF9-150D13444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7" y="935499"/>
            <a:ext cx="8782684" cy="526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6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Create Waypoints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 for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New waypoint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F7B84-5A8E-4681-90C4-CF950BD4B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0" y="906779"/>
            <a:ext cx="8775065" cy="52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1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Create Waypoints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Waypoints name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2446C-2F76-4453-8492-4F4614642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0" y="982980"/>
            <a:ext cx="8762363" cy="52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Create Waypoints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 for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New waypoint menu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1C609-0027-40EC-9B43-BDA081BAD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5" y="1082039"/>
            <a:ext cx="8508365" cy="51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8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1217" y="74660"/>
            <a:ext cx="8190992" cy="603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rgbClr val="0070C0"/>
                </a:solidFill>
              </a:rPr>
              <a:t>GPS – Create Waypoints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1577" y="677728"/>
            <a:ext cx="25495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Calculate </a:t>
            </a:r>
            <a:r>
              <a:rPr lang="en-AU" b="1" dirty="0" err="1">
                <a:solidFill>
                  <a:srgbClr val="FF0000"/>
                </a:solidFill>
              </a:rPr>
              <a:t>Nav</a:t>
            </a:r>
            <a:r>
              <a:rPr lang="en-AU" b="1" dirty="0">
                <a:solidFill>
                  <a:srgbClr val="FF0000"/>
                </a:solidFill>
              </a:rPr>
              <a:t> Rally waypoint coordinates for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Enter Waypoints in 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FF0000"/>
                </a:solidFill>
              </a:rPr>
              <a:t>New waypoint menu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927FA-E284-4B81-A10A-49B9BDF40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0" y="975360"/>
            <a:ext cx="8724263" cy="52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96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642</Words>
  <Application>Microsoft Office PowerPoint</Application>
  <PresentationFormat>Widescreen</PresentationFormat>
  <Paragraphs>169</Paragraphs>
  <Slides>25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GPS 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Plotting the Course – Easy GPS -&gt; GPX File</vt:lpstr>
      <vt:lpstr>Plotting the Course – Transfer GPX to GPS</vt:lpstr>
      <vt:lpstr>Nav Rally Questions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 Rallies</dc:title>
  <dc:creator>Roger</dc:creator>
  <cp:lastModifiedBy>Roger Hartley</cp:lastModifiedBy>
  <cp:revision>162</cp:revision>
  <dcterms:created xsi:type="dcterms:W3CDTF">2015-11-04T11:05:25Z</dcterms:created>
  <dcterms:modified xsi:type="dcterms:W3CDTF">2018-02-11T08:45:42Z</dcterms:modified>
</cp:coreProperties>
</file>